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39" r:id="rId3"/>
    <p:sldId id="1164" r:id="rId4"/>
    <p:sldId id="1144" r:id="rId5"/>
    <p:sldId id="1157" r:id="rId6"/>
    <p:sldId id="1147" r:id="rId7"/>
    <p:sldId id="1165" r:id="rId8"/>
    <p:sldId id="1166" r:id="rId9"/>
    <p:sldId id="1167" r:id="rId10"/>
    <p:sldId id="1149" r:id="rId11"/>
    <p:sldId id="1160" r:id="rId12"/>
    <p:sldId id="1162" r:id="rId13"/>
    <p:sldId id="1168" r:id="rId14"/>
    <p:sldId id="1169" r:id="rId15"/>
    <p:sldId id="1170" r:id="rId16"/>
    <p:sldId id="1171" r:id="rId17"/>
    <p:sldId id="1172" r:id="rId18"/>
    <p:sldId id="1173" r:id="rId19"/>
    <p:sldId id="1174" r:id="rId20"/>
    <p:sldId id="1175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11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CONFLICT AND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2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006616"/>
            <a:ext cx="11377264" cy="891265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783257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540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rid of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摆脱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除掉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除去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丢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弃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我们很难去掉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身上的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鱼腥味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financial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reasons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出于经济原因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车主需要处理掉这辆车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81657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相关的词组：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ready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准备好去做某事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ready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做好准备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round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说服；（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传开来；走动； 旅行；避免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我们没有足够的时间为工作和学习做好准备。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她知道怎样讨她爸爸的欢心。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她希望避开这个警告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438784"/>
            <a:ext cx="11485848" cy="163389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354973"/>
            <a:ext cx="11485848" cy="221804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single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 Ming often held parties at night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biggest problem was his tendency to drum late at 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马明是个单身汉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经常在晚上开派对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但最大的问题是他常常打鼓到深夜。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这是一个用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表示转折的并列句。其中现在分词短语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single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作状语。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912438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92470" y="3193780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9821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flat-owner said if he had known that Ma Ming was a drummer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wouldn’t have rented the flat to 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房东说他如果知道马明是个鼓手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就不会把房子租给他。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本句为复合句。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之后的宾语从句使用了虚拟语气，表示与过去事实相反的假设。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如果你接受了我的建议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你就不会失败了。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与过去事实相反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302" y="2118651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10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98210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couldn’t relax or read a book without plugging their 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他们要是不堵住耳朵就不能放松或看书。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...without...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就不能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，这是一种双重否定句式，表示肯定意义。其中否定词也可以是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或加否定前缀构成的具有否定意义的词。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period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没有你的慷慨帮助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我不可能熬过那段痛苦的时光。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302" y="2118651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8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4904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76470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543056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常见的用否定形式表示肯定意义的结构还有：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cannot...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too/enough/over...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</a:t>
            </a:r>
            <a:r>
              <a:rPr lang="en-US" altLang="zh-CN" sz="23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越好；无论怎样</a:t>
            </a:r>
            <a:r>
              <a:rPr lang="en-US" altLang="zh-CN" sz="2300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也不为过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 to do sth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迫不及待做某事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 help doing sth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禁不住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忍不住做某事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nothing/not/no... impossible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不可能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no/never/hardly... without...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；除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你开车时再怎么小心也不为过。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impossible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动动脑筋你就会发现世上没有不可能的事。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attach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importance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你应该非常重视这件事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9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2"/>
            <a:ext cx="11485848" cy="258048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❹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McKay’s wife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Laurene said 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sng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McKay is usually a peaceful and pleasant</a:t>
            </a: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u="sng">
              <a:solidFill>
                <a:srgbClr val="00B0F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person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had been driven to this act of violence by literally getting wet just once too often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迈奇的妻子劳瑞恩说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他平时是个平和、友善的人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他是因为再三被淋湿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才会做出这种暴力的行为。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8039422" y="1412776"/>
                <a:ext cx="219643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00B0F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让步状语从句</m:t>
                      </m:r>
                    </m:oMath>
                  </m:oMathPara>
                </a14:m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9422" y="1412776"/>
                <a:ext cx="2196435" cy="461665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32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829844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39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作从属连词，引导让步状语从句，意为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虽然，尽管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，常位于句首；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作并列连词，引导并列句，表示对比关系，意为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却，然而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，常位于句中；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作从属连词，引导时间状语从句，意为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期间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，此时从句中的谓语动词必须是延续性动词；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作从属连词，引导条件状语从句，意为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33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inner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你内心的声音表达你个人的意见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而外部的声音告诉你关于你听到的或者读到的观点。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opposite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我在公共汽车站等车时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对向驶过了三辆公共汽车。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一息若存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希望不灭。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93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2"/>
            <a:ext cx="11485848" cy="222044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We’d be sitting there happily reading our newspapers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suddenly so much water would come from above that we’d be as wet as if we had showered with our clothes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我们本来开开心心地坐在那里看报纸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这时突然很多水从天而降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我们就好像穿着衣服洗澡一样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全身湿透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0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12237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投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邻居们投诉他扰乱社区的宁静后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他从租的公寓里搬了出来。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124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complaint to sb about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向某人投诉某事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由于不能忍受广场舞的噪声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她向社区提出投诉。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52704" y="4005064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doing...when...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之意，为并列连词，还用于以下三种句型：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about to do...when...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正要做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on the point of doing...when...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正要做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just/hardly/scarcely done...when...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刚做完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just about to jump up when he felt something moving near his feet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他刚要跳起来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就觉得脚边有什么东西在动。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64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5834" y="925972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3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6902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39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抱怨；发牢骚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）抱怨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投诉（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抱怨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我要就这件事向经理投诉。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bored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我的孩子们总是抱怨他们很无聊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4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386851"/>
            <a:ext cx="11485848" cy="219427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12776"/>
            <a:ext cx="11377264" cy="640737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64903" y="1188126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594541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warning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警告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警示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告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诫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我们向马明提出警告。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提醒注意；劝告；警告；告诫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 sb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警告某人（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 sb of/about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警告某人注意某事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 sb against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提醒某人不要（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回家的路上父亲警告孩子们不要惹麻烦。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这本旅游指南提醒我们夜间不要独自行走。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知识拓展.eps" descr="id:214748622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2180016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00745"/>
            <a:ext cx="11377264" cy="640737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77386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300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逮捕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拘捕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抑制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阻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止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而被捕的爷爷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58888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 sb for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因某事逮捕某人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arrested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遭逮捕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arrest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被捕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 one’s attention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吸引某人的注意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possession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forbidden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articles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这位电影明星因持有违禁品而被捕。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responsible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arrest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据报道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卡车司机已被逮捕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他被认为应对该起事故负全部责任。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276872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691108"/>
            <a:ext cx="11485848" cy="1305618"/>
          </a:xfrm>
          <a:prstGeom prst="rect">
            <a:avLst/>
          </a:prstGeom>
        </p:spPr>
      </p:pic>
      <p:pic>
        <p:nvPicPr>
          <p:cNvPr id="8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484272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57615"/>
            <a:ext cx="11377264" cy="711495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234256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506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tolerate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忍受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忍耐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容忍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容许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宽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容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他实在是忍无可忍了。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24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tolerate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忍受（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garbage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launch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campaign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protect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environment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我们不能容忍人们到处乱扔垃圾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所以我们将发起一项运动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呼吁人们保护环境。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宽容；容忍；忍受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tolerant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宽容的；容忍的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94369" y="225860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31737"/>
            <a:ext cx="11377264" cy="1755361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08378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58746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担心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生气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苦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恼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balcony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tanks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她还说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困扰他们的不仅是史密斯浇花时洒到他们阳台上的水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还有他清洁鱼缸的方式。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bother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do/doing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费心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特意做某事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 sb with/about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为某事打扰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麻烦某人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 sb to do...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麻烦某人做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bothers/bothered sb that.../to do...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使某人苦恼的是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使某人烦恼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bother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do/doing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）没有必要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何苦那么麻烦（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8683" y="3331114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5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她不愿操心去了解新闻。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with/about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occasion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很抱歉在这种场合用这么多问题来打扰你。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invite/inviting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他不会来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为什么还要那么麻烦邀请他呢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他没有告诉我真相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这使我很烦恼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49309"/>
            <a:ext cx="11485848" cy="226831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麻烦；困难；麻烦的事；讨厌的人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sb to bother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给某人添乱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bother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）费劲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）有麻烦做某事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bothersome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引起麻烦的；困扰人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</TotalTime>
  <Words>2144</Words>
  <Application>Microsoft Office PowerPoint</Application>
  <PresentationFormat>自定义</PresentationFormat>
  <Paragraphs>103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2025-10-13T13:02:14Z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